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2" r:id="rId8"/>
    <p:sldId id="265" r:id="rId9"/>
    <p:sldId id="263" r:id="rId10"/>
    <p:sldId id="266" r:id="rId11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60"/>
  </p:normalViewPr>
  <p:slideViewPr>
    <p:cSldViewPr>
      <p:cViewPr varScale="1">
        <p:scale>
          <a:sx n="70" d="100"/>
          <a:sy n="70" d="100"/>
        </p:scale>
        <p:origin x="-11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66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9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57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91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6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77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02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0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33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5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8E853-8CFB-47FA-B790-851C4DF63CF6}" type="datetimeFigureOut">
              <a:rPr lang="en-US" smtClean="0"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CC16D-436E-41D9-8681-04EDE91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8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497"/>
            <a:ext cx="9144000" cy="36690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715000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Maps were taken from the New York Times online resource titled: </a:t>
            </a:r>
            <a:r>
              <a:rPr lang="en-US" sz="1400" i="1" dirty="0" smtClean="0"/>
              <a:t>Mapping America: Every City, Every Block</a:t>
            </a:r>
          </a:p>
          <a:p>
            <a:r>
              <a:rPr lang="en-US" sz="1400" dirty="0" smtClean="0"/>
              <a:t>(link: http://projects.nytimes.com/census/2010/explorer?ref=us).</a:t>
            </a:r>
          </a:p>
          <a:p>
            <a:r>
              <a:rPr lang="en-US" sz="14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52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Racial and Ethnicity Groups in the Northern Peninsula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881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715000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Maps were taken from the New York Times online resource titled: </a:t>
            </a:r>
            <a:r>
              <a:rPr lang="en-US" sz="1400" i="1" dirty="0" smtClean="0"/>
              <a:t>Mapping America: Every City, Every Block</a:t>
            </a:r>
          </a:p>
          <a:p>
            <a:r>
              <a:rPr lang="en-US" sz="1400" dirty="0" smtClean="0"/>
              <a:t>(link: http://projects.nytimes.com/census/2010/explorer?ref=us).</a:t>
            </a:r>
          </a:p>
          <a:p>
            <a:r>
              <a:rPr lang="en-US" sz="14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52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Racial and Ethnicity Groups in the Southern Peninsula 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963"/>
            <a:ext cx="9144000" cy="365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6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715000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Maps were taken from the New York Times online resource titled: </a:t>
            </a:r>
            <a:r>
              <a:rPr lang="en-US" sz="1400" i="1" dirty="0" smtClean="0"/>
              <a:t>Mapping America: Every City, Every Block</a:t>
            </a:r>
          </a:p>
          <a:p>
            <a:r>
              <a:rPr lang="en-US" sz="1400" dirty="0" smtClean="0"/>
              <a:t>(link: http://projects.nytimes.com/census/2010/explorer?ref=us).</a:t>
            </a:r>
          </a:p>
          <a:p>
            <a:r>
              <a:rPr lang="en-US" sz="14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762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Households Earning Under $30K in the Northern Peninsula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60967"/>
            <a:ext cx="9120495" cy="412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35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715000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Maps were taken from the New York Times online resource titled: </a:t>
            </a:r>
            <a:r>
              <a:rPr lang="en-US" sz="1400" i="1" dirty="0" smtClean="0"/>
              <a:t>Mapping America: Every City, Every Block</a:t>
            </a:r>
          </a:p>
          <a:p>
            <a:r>
              <a:rPr lang="en-US" sz="1400" dirty="0" smtClean="0"/>
              <a:t>(link: http://projects.nytimes.com/census/2010/explorer?ref=us).</a:t>
            </a:r>
          </a:p>
          <a:p>
            <a:r>
              <a:rPr lang="en-US" sz="14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762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Households Earning Under $30K in the Southern Peninsula 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61290"/>
            <a:ext cx="9144001" cy="373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53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5633180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3276600" y="3962400"/>
            <a:ext cx="152400" cy="152400"/>
          </a:xfrm>
          <a:prstGeom prst="star5">
            <a:avLst/>
          </a:prstGeom>
          <a:solidFill>
            <a:schemeClr val="accent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810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Skyline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76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Racial and Ethnicity Groups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-76200" y="63246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Maps were taken from the New York Times online resource titled: </a:t>
            </a:r>
            <a:r>
              <a:rPr lang="en-US" sz="800" i="1" dirty="0" smtClean="0"/>
              <a:t>Mapping America: Every City, Every Block</a:t>
            </a:r>
          </a:p>
          <a:p>
            <a:r>
              <a:rPr lang="en-US" sz="800" dirty="0" smtClean="0"/>
              <a:t>(link: http://projects.nytimes.com/census/2010/explorer?ref=us).</a:t>
            </a:r>
          </a:p>
          <a:p>
            <a:r>
              <a:rPr lang="en-US" sz="8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</p:spTree>
    <p:extLst>
      <p:ext uri="{BB962C8B-B14F-4D97-AF65-F5344CB8AC3E}">
        <p14:creationId xmlns:p14="http://schemas.microsoft.com/office/powerpoint/2010/main" val="256541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838200"/>
            <a:ext cx="9096375" cy="5381625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3276600" y="3962400"/>
            <a:ext cx="152400" cy="152400"/>
          </a:xfrm>
          <a:prstGeom prst="star5">
            <a:avLst/>
          </a:prstGeom>
          <a:solidFill>
            <a:schemeClr val="accent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810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Skyline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263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Maps were taken from the New York Times online resource titled: </a:t>
            </a:r>
            <a:r>
              <a:rPr lang="en-US" sz="1000" i="1" dirty="0" smtClean="0"/>
              <a:t>Mapping America: Every City, Every Block</a:t>
            </a:r>
          </a:p>
          <a:p>
            <a:r>
              <a:rPr lang="en-US" sz="1000" dirty="0" smtClean="0"/>
              <a:t>(link: http://projects.nytimes.com/census/2010/explorer?ref=us).</a:t>
            </a:r>
          </a:p>
          <a:p>
            <a:r>
              <a:rPr lang="en-US" sz="10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Households Earning Under $30K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08733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17"/>
            <a:ext cx="9144000" cy="5326966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3429000" y="3352800"/>
            <a:ext cx="152400" cy="152400"/>
          </a:xfrm>
          <a:prstGeom prst="star5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3124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CSM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76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Racial and Ethnicity Groups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096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Maps were taken from the New York Times online resource titled: </a:t>
            </a:r>
            <a:r>
              <a:rPr lang="en-US" sz="1100" i="1" dirty="0" smtClean="0"/>
              <a:t>Mapping America: Every City, Every Block</a:t>
            </a:r>
          </a:p>
          <a:p>
            <a:r>
              <a:rPr lang="en-US" sz="1100" dirty="0" smtClean="0"/>
              <a:t>(link: http://projects.nytimes.com/census/2010/explorer?ref=us).</a:t>
            </a:r>
          </a:p>
          <a:p>
            <a:r>
              <a:rPr lang="en-US" sz="11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</p:spTree>
    <p:extLst>
      <p:ext uri="{BB962C8B-B14F-4D97-AF65-F5344CB8AC3E}">
        <p14:creationId xmlns:p14="http://schemas.microsoft.com/office/powerpoint/2010/main" val="3949932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2170"/>
            <a:ext cx="9144000" cy="5313659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3429000" y="3352800"/>
            <a:ext cx="152400" cy="152400"/>
          </a:xfrm>
          <a:prstGeom prst="star5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3124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CSM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096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Maps were taken from the New York Times online resource titled: </a:t>
            </a:r>
            <a:r>
              <a:rPr lang="en-US" sz="1100" i="1" dirty="0" smtClean="0"/>
              <a:t>Mapping America: Every City, Every Block</a:t>
            </a:r>
          </a:p>
          <a:p>
            <a:r>
              <a:rPr lang="en-US" sz="1100" dirty="0" smtClean="0"/>
              <a:t>(link: http://projects.nytimes.com/census/2010/explorer?ref=us).</a:t>
            </a:r>
          </a:p>
          <a:p>
            <a:r>
              <a:rPr lang="en-US" sz="11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Households Earning Under $30K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87759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3906"/>
            <a:ext cx="9144000" cy="5250188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3733800" y="3810000"/>
            <a:ext cx="152400" cy="152400"/>
          </a:xfrm>
          <a:prstGeom prst="star5">
            <a:avLst/>
          </a:prstGeom>
          <a:solidFill>
            <a:schemeClr val="accent3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194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Cañada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096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Maps were taken from the New York Times online resource titled: </a:t>
            </a:r>
            <a:r>
              <a:rPr lang="en-US" sz="1100" i="1" dirty="0" smtClean="0"/>
              <a:t>Mapping America: Every City, Every Block</a:t>
            </a:r>
          </a:p>
          <a:p>
            <a:r>
              <a:rPr lang="en-US" sz="1100" dirty="0" smtClean="0"/>
              <a:t>(link: http://projects.nytimes.com/census/2010/explorer?ref=us).</a:t>
            </a:r>
          </a:p>
          <a:p>
            <a:r>
              <a:rPr lang="en-US" sz="11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76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Racial and Ethnicity Groups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143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8244"/>
            <a:ext cx="9144000" cy="5201512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3733800" y="3810000"/>
            <a:ext cx="152400" cy="152400"/>
          </a:xfrm>
          <a:prstGeom prst="star5">
            <a:avLst/>
          </a:prstGeom>
          <a:solidFill>
            <a:schemeClr val="accent3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194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Cañada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096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Maps were taken from the New York Times online resource titled: </a:t>
            </a:r>
            <a:r>
              <a:rPr lang="en-US" sz="1100" i="1" dirty="0" smtClean="0"/>
              <a:t>Mapping America: Every City, Every Block</a:t>
            </a:r>
          </a:p>
          <a:p>
            <a:r>
              <a:rPr lang="en-US" sz="1100" dirty="0" smtClean="0"/>
              <a:t>(link: http://projects.nytimes.com/census/2010/explorer?ref=us).</a:t>
            </a:r>
          </a:p>
          <a:p>
            <a:r>
              <a:rPr lang="en-US" sz="1100" dirty="0" smtClean="0"/>
              <a:t>Map source data come from the Census Bureau's American Community Survey, based on samples from 2005 to 2009. Because these figures are based on samples, they are subject to a margin of error, particularly in places with a low population, and are best regarded as estimates.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Distribution of Households Earning Under $30K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8184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6F50220FD1D74985B4BB9A19FFAA97" ma:contentTypeVersion="8" ma:contentTypeDescription="Create a new document." ma:contentTypeScope="" ma:versionID="cd652f17da9cb300b1375cecb1e32b50">
  <xsd:schema xmlns:xsd="http://www.w3.org/2001/XMLSchema" xmlns:xs="http://www.w3.org/2001/XMLSchema" xmlns:p="http://schemas.microsoft.com/office/2006/metadata/properties" xmlns:ns2="e49199b4-cad4-48ec-bb55-81cd7ae6622d" targetNamespace="http://schemas.microsoft.com/office/2006/metadata/properties" ma:root="true" ma:fieldsID="f8858fb9978af6d47f72d2d029679842" ns2:_="">
    <xsd:import namespace="e49199b4-cad4-48ec-bb55-81cd7ae662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9199b4-cad4-48ec-bb55-81cd7ae66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1280D0-D42E-4AF5-A867-7C970C69CA6A}"/>
</file>

<file path=customXml/itemProps2.xml><?xml version="1.0" encoding="utf-8"?>
<ds:datastoreItem xmlns:ds="http://schemas.openxmlformats.org/officeDocument/2006/customXml" ds:itemID="{FFF0A51B-BF19-49F7-BF97-3FA2D734AB53}"/>
</file>

<file path=customXml/itemProps3.xml><?xml version="1.0" encoding="utf-8"?>
<ds:datastoreItem xmlns:ds="http://schemas.openxmlformats.org/officeDocument/2006/customXml" ds:itemID="{FF3898FE-0C92-431A-B9B5-D34553642DB9}"/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877</Words>
  <Application>Microsoft Office PowerPoint</Application>
  <PresentationFormat>On-screen Show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SMCCCD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a</cp:lastModifiedBy>
  <cp:revision>12</cp:revision>
  <cp:lastPrinted>2011-05-05T20:08:45Z</cp:lastPrinted>
  <dcterms:created xsi:type="dcterms:W3CDTF">2011-05-05T19:38:56Z</dcterms:created>
  <dcterms:modified xsi:type="dcterms:W3CDTF">2012-08-09T17:02:28Z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0x010100E36F50220FD1D74985B4BB9A19FFAA97</vt:lpwstr>
  </property>
  <property fmtid="{D5CDD505-2E9C-101B-9397-08002B2CF9AE}" pid="3" name="Order">
    <vt:r8>65500</vt:r8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</Properties>
</file>